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</p:sldIdLst>
  <p:sldSz cx="32499300" cy="18288000"/>
  <p:notesSz cx="6858000" cy="9144000"/>
  <p:embeddedFontLst>
    <p:embeddedFont>
      <p:font typeface="Open Sans Bold" charset="1" panose="020B0806030504020204"/>
      <p:regular r:id="rId4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viewProps.xml" Type="http://schemas.openxmlformats.org/officeDocument/2006/relationships/viewProps"/><Relationship Id="rId30" Target="slides/slide25.xml" Type="http://schemas.openxmlformats.org/officeDocument/2006/relationships/slide"/><Relationship Id="rId31" Target="slides/slide26.xml" Type="http://schemas.openxmlformats.org/officeDocument/2006/relationships/slide"/><Relationship Id="rId32" Target="slides/slide27.xml" Type="http://schemas.openxmlformats.org/officeDocument/2006/relationships/slide"/><Relationship Id="rId33" Target="slides/slide28.xml" Type="http://schemas.openxmlformats.org/officeDocument/2006/relationships/slide"/><Relationship Id="rId34" Target="slides/slide29.xml" Type="http://schemas.openxmlformats.org/officeDocument/2006/relationships/slide"/><Relationship Id="rId35" Target="slides/slide30.xml" Type="http://schemas.openxmlformats.org/officeDocument/2006/relationships/slide"/><Relationship Id="rId36" Target="slides/slide31.xml" Type="http://schemas.openxmlformats.org/officeDocument/2006/relationships/slide"/><Relationship Id="rId37" Target="slides/slide32.xml" Type="http://schemas.openxmlformats.org/officeDocument/2006/relationships/slide"/><Relationship Id="rId38" Target="slides/slide33.xml" Type="http://schemas.openxmlformats.org/officeDocument/2006/relationships/slide"/><Relationship Id="rId39" Target="slides/slide34.xml" Type="http://schemas.openxmlformats.org/officeDocument/2006/relationships/slide"/><Relationship Id="rId4" Target="theme/theme1.xml" Type="http://schemas.openxmlformats.org/officeDocument/2006/relationships/theme"/><Relationship Id="rId40" Target="slides/slide35.xml" Type="http://schemas.openxmlformats.org/officeDocument/2006/relationships/slide"/><Relationship Id="rId41" Target="slides/slide36.xml" Type="http://schemas.openxmlformats.org/officeDocument/2006/relationships/slide"/><Relationship Id="rId42" Target="slides/slide37.xml" Type="http://schemas.openxmlformats.org/officeDocument/2006/relationships/slide"/><Relationship Id="rId43" Target="slides/slide38.xml" Type="http://schemas.openxmlformats.org/officeDocument/2006/relationships/slide"/><Relationship Id="rId44" Target="slides/slide39.xml" Type="http://schemas.openxmlformats.org/officeDocument/2006/relationships/slide"/><Relationship Id="rId45" Target="slides/slide40.xml" Type="http://schemas.openxmlformats.org/officeDocument/2006/relationships/slide"/><Relationship Id="rId46" Target="slides/slide41.xml" Type="http://schemas.openxmlformats.org/officeDocument/2006/relationships/slide"/><Relationship Id="rId47" Target="fonts/font47.fntdata" Type="http://schemas.openxmlformats.org/officeDocument/2006/relationships/font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jpe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jpe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jpe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jpe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jpe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jpe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3.jpe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4.jpe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jpe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6.jpe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7.jpe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8.jpeg" Type="http://schemas.openxmlformats.org/officeDocument/2006/relationships/image"/></Relationships>
</file>

<file path=ppt/slides/_rels/slide2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9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3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0.jpeg" Type="http://schemas.openxmlformats.org/officeDocument/2006/relationships/image"/></Relationships>
</file>

<file path=ppt/slides/_rels/slide3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1.jpeg" Type="http://schemas.openxmlformats.org/officeDocument/2006/relationships/image"/></Relationships>
</file>

<file path=ppt/slides/_rels/slide3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2.jpeg" Type="http://schemas.openxmlformats.org/officeDocument/2006/relationships/image"/></Relationships>
</file>

<file path=ppt/slides/_rels/slide3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3.jpeg" Type="http://schemas.openxmlformats.org/officeDocument/2006/relationships/image"/></Relationships>
</file>

<file path=ppt/slides/_rels/slide3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4.jpeg" Type="http://schemas.openxmlformats.org/officeDocument/2006/relationships/image"/></Relationships>
</file>

<file path=ppt/slides/_rels/slide3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5.jpeg" Type="http://schemas.openxmlformats.org/officeDocument/2006/relationships/image"/></Relationships>
</file>

<file path=ppt/slides/_rels/slide3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6.jpeg" Type="http://schemas.openxmlformats.org/officeDocument/2006/relationships/image"/></Relationships>
</file>

<file path=ppt/slides/_rels/slide3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7.jpeg" Type="http://schemas.openxmlformats.org/officeDocument/2006/relationships/image"/></Relationships>
</file>

<file path=ppt/slides/_rels/slide3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8.jpeg" Type="http://schemas.openxmlformats.org/officeDocument/2006/relationships/image"/></Relationships>
</file>

<file path=ppt/slides/_rels/slide3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9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4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0.jpeg" Type="http://schemas.openxmlformats.org/officeDocument/2006/relationships/image"/></Relationships>
</file>

<file path=ppt/slides/_rels/slide4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1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sp>
        <p:nvSpPr>
          <p:cNvPr name="TextBox 4" id="4"/>
          <p:cNvSpPr txBox="true"/>
          <p:nvPr/>
        </p:nvSpPr>
        <p:spPr>
          <a:xfrm rot="0">
            <a:off x="11330583" y="15887700"/>
            <a:ext cx="9847659" cy="1028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b="true" sz="600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PROF. DR. ROBSON COSTA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3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3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3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3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3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3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4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4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511997" cy="18288000"/>
            <a:chOff x="0" y="0"/>
            <a:chExt cx="43349329" cy="2438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4929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43349292">
                  <a:moveTo>
                    <a:pt x="0" y="0"/>
                  </a:moveTo>
                  <a:lnTo>
                    <a:pt x="43349292" y="0"/>
                  </a:lnTo>
                  <a:lnTo>
                    <a:pt x="4334929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DAHCEzDw1V4</dc:identifier>
  <dcterms:modified xsi:type="dcterms:W3CDTF">2011-08-01T06:04:30Z</dcterms:modified>
  <cp:revision>1</cp:revision>
  <dc:title>up</dc:title>
</cp:coreProperties>
</file>