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32499300" cy="18288000"/>
  <p:notesSz cx="6858000" cy="9144000"/>
  <p:embeddedFontLst>
    <p:embeddedFont>
      <p:font typeface="Open Sans Bold" charset="1" panose="020B0806030504020204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fonts/font41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2563126" y="16373475"/>
            <a:ext cx="738574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PROF. DR. ROBSON COSTA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DAHCEzDw1V4</dc:identifier>
  <dcterms:modified xsi:type="dcterms:W3CDTF">2011-08-01T06:04:30Z</dcterms:modified>
  <cp:revision>1</cp:revision>
  <dc:title>up</dc:title>
</cp:coreProperties>
</file>