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324993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86567" y="5727605"/>
            <a:ext cx="5486400" cy="54864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129767" y="6608391"/>
            <a:ext cx="9102406" cy="7315200"/>
          </a:xfrm>
          <a:custGeom>
            <a:avLst/>
            <a:gdLst/>
            <a:ahLst/>
            <a:cxnLst/>
            <a:rect r="r" b="b" t="t" l="l"/>
            <a:pathLst>
              <a:path h="7315200" w="9102406">
                <a:moveTo>
                  <a:pt x="0" y="0"/>
                </a:moveTo>
                <a:lnTo>
                  <a:pt x="9102406" y="0"/>
                </a:lnTo>
                <a:lnTo>
                  <a:pt x="910240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969957" y="4625719"/>
            <a:ext cx="16049706" cy="11270527"/>
          </a:xfrm>
          <a:custGeom>
            <a:avLst/>
            <a:gdLst/>
            <a:ahLst/>
            <a:cxnLst/>
            <a:rect r="r" b="b" t="t" l="l"/>
            <a:pathLst>
              <a:path h="11270527" w="16049706">
                <a:moveTo>
                  <a:pt x="0" y="0"/>
                </a:moveTo>
                <a:lnTo>
                  <a:pt x="16049705" y="0"/>
                </a:lnTo>
                <a:lnTo>
                  <a:pt x="16049705" y="11270527"/>
                </a:lnTo>
                <a:lnTo>
                  <a:pt x="0" y="11270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19" t="0" r="-2619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36103" y="3751266"/>
            <a:ext cx="14319742" cy="13253850"/>
            <a:chOff x="0" y="0"/>
            <a:chExt cx="878166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78166" cy="812800"/>
            </a:xfrm>
            <a:custGeom>
              <a:avLst/>
              <a:gdLst/>
              <a:ahLst/>
              <a:cxnLst/>
              <a:rect r="r" b="b" t="t" l="l"/>
              <a:pathLst>
                <a:path h="812800" w="878166">
                  <a:moveTo>
                    <a:pt x="0" y="0"/>
                  </a:moveTo>
                  <a:lnTo>
                    <a:pt x="878166" y="0"/>
                  </a:lnTo>
                  <a:lnTo>
                    <a:pt x="8781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19354" t="0" r="-19354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69747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449850" y="9942603"/>
            <a:ext cx="35347460" cy="8715144"/>
            <a:chOff x="0" y="0"/>
            <a:chExt cx="5236661" cy="12911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236661" cy="1291132"/>
            </a:xfrm>
            <a:custGeom>
              <a:avLst/>
              <a:gdLst/>
              <a:ahLst/>
              <a:cxnLst/>
              <a:rect r="r" b="b" t="t" l="l"/>
              <a:pathLst>
                <a:path h="1291132" w="5236661">
                  <a:moveTo>
                    <a:pt x="0" y="0"/>
                  </a:moveTo>
                  <a:lnTo>
                    <a:pt x="5236661" y="0"/>
                  </a:lnTo>
                  <a:lnTo>
                    <a:pt x="5236661" y="1291132"/>
                  </a:lnTo>
                  <a:lnTo>
                    <a:pt x="0" y="12911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5236661" cy="1357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DAHCEzDw1V4</dc:identifier>
  <dcterms:modified xsi:type="dcterms:W3CDTF">2011-08-01T06:04:30Z</dcterms:modified>
  <cp:revision>1</cp:revision>
  <dc:title>up</dc:title>
</cp:coreProperties>
</file>